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466" r:id="rId2"/>
    <p:sldId id="273" r:id="rId3"/>
    <p:sldId id="474" r:id="rId4"/>
    <p:sldId id="472" r:id="rId5"/>
    <p:sldId id="376" r:id="rId6"/>
    <p:sldId id="473" r:id="rId7"/>
    <p:sldId id="479" r:id="rId8"/>
    <p:sldId id="507" r:id="rId9"/>
    <p:sldId id="399" r:id="rId10"/>
    <p:sldId id="418" r:id="rId11"/>
    <p:sldId id="377" r:id="rId12"/>
    <p:sldId id="402" r:id="rId13"/>
    <p:sldId id="403" r:id="rId14"/>
    <p:sldId id="404" r:id="rId15"/>
    <p:sldId id="506" r:id="rId16"/>
    <p:sldId id="496" r:id="rId17"/>
    <p:sldId id="497" r:id="rId18"/>
    <p:sldId id="498" r:id="rId19"/>
    <p:sldId id="336" r:id="rId20"/>
    <p:sldId id="410" r:id="rId21"/>
    <p:sldId id="415" r:id="rId22"/>
    <p:sldId id="294" r:id="rId23"/>
    <p:sldId id="340" r:id="rId24"/>
    <p:sldId id="387" r:id="rId25"/>
    <p:sldId id="416" r:id="rId26"/>
    <p:sldId id="309" r:id="rId27"/>
    <p:sldId id="460" r:id="rId28"/>
    <p:sldId id="457" r:id="rId29"/>
    <p:sldId id="458" r:id="rId30"/>
    <p:sldId id="459" r:id="rId31"/>
    <p:sldId id="50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9" r:id="rId46"/>
    <p:sldId id="316" r:id="rId47"/>
    <p:sldId id="306" r:id="rId48"/>
    <p:sldId id="494" r:id="rId49"/>
    <p:sldId id="359" r:id="rId50"/>
    <p:sldId id="355" r:id="rId51"/>
    <p:sldId id="476" r:id="rId52"/>
    <p:sldId id="288" r:id="rId53"/>
    <p:sldId id="298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466"/>
            <p14:sldId id="273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50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 autoAdjust="0"/>
    <p:restoredTop sz="89275" autoAdjust="0"/>
  </p:normalViewPr>
  <p:slideViewPr>
    <p:cSldViewPr>
      <p:cViewPr varScale="1">
        <p:scale>
          <a:sx n="127" d="100"/>
          <a:sy n="127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18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start, clone the git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en-US" sz="1800" b="1" dirty="0">
                <a:latin typeface="Courier New"/>
                <a:cs typeface="Courier New"/>
              </a:rPr>
              <a:t>https://</a:t>
            </a:r>
            <a:r>
              <a:rPr lang="en-US" sz="1800" b="1" dirty="0" err="1">
                <a:latin typeface="Courier New"/>
                <a:cs typeface="Courier New"/>
              </a:rPr>
              <a:t>github.com</a:t>
            </a:r>
            <a:r>
              <a:rPr lang="en-US" sz="1800" b="1" dirty="0">
                <a:latin typeface="Courier New"/>
                <a:cs typeface="Courier New"/>
              </a:rPr>
              <a:t>/ASPP/2019-camerino-testing-debugging</a:t>
            </a:r>
            <a:endParaRPr lang="en-US" sz="2000" b="1" dirty="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0113" y="908720"/>
            <a:ext cx="3168351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Prof. </a:t>
            </a:r>
            <a:r>
              <a:rPr lang="en-US" sz="1600" dirty="0" err="1"/>
              <a:t>Falken</a:t>
            </a:r>
            <a:r>
              <a:rPr lang="en-US" sz="1600" dirty="0"/>
              <a:t>, you did write tests for the “global thermonuclear war” game, right? Right??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710730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 == 3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endParaRPr lang="en-US" sz="1800" dirty="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You,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 dirty="0"/>
              <a:t>You </a:t>
            </a:r>
            <a:r>
              <a:rPr lang="en-US" sz="2000" b="1" dirty="0"/>
              <a:t>quickly develop a prototype </a:t>
            </a:r>
            <a:r>
              <a:rPr lang="en-US" sz="2000" dirty="0"/>
              <a:t>of the most promising ones; once a prototype is finished, you can </a:t>
            </a:r>
            <a:r>
              <a:rPr lang="en-US" sz="2000" b="1" dirty="0"/>
              <a:t>confidently decide </a:t>
            </a:r>
            <a:r>
              <a:rPr lang="en-US" sz="2000" dirty="0"/>
              <a:t>whether it is is a dead end, or worth pursuing. </a:t>
            </a:r>
          </a:p>
          <a:p>
            <a:pPr marL="0" indent="0">
              <a:buNone/>
            </a:pPr>
            <a:r>
              <a:rPr lang="en-US" sz="2000" dirty="0"/>
              <a:t>Once you find an idea that is worth spending energy on, you take the prototype and </a:t>
            </a:r>
            <a:r>
              <a:rPr lang="en-US" sz="2000" b="1" dirty="0"/>
              <a:t>easily re-organize and optimize it </a:t>
            </a:r>
            <a:r>
              <a:rPr lang="en-US" sz="2000" dirty="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 dirty="0"/>
              <a:t>As expected</a:t>
            </a:r>
            <a:r>
              <a:rPr lang="en-US" sz="2000" dirty="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712968" cy="4937760"/>
          </a:xfrm>
        </p:spPr>
        <p:txBody>
          <a:bodyPr/>
          <a:lstStyle/>
          <a:p>
            <a:r>
              <a:rPr lang="en-US" dirty="0"/>
              <a:t>Submit a Pull Request for Issue #2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Create a branch with a unique name (e.g. testing-pb-727)</a:t>
            </a:r>
          </a:p>
          <a:p>
            <a:pPr lvl="1"/>
            <a:r>
              <a:rPr lang="en-US" dirty="0"/>
              <a:t>Switch to that branch</a:t>
            </a:r>
          </a:p>
          <a:p>
            <a:pPr lvl="1"/>
            <a:r>
              <a:rPr lang="en-US" dirty="0"/>
              <a:t>Solve the issue and commit to the branch (one or more commits)</a:t>
            </a:r>
          </a:p>
          <a:p>
            <a:pPr lvl="1"/>
            <a:r>
              <a:rPr lang="en-US" dirty="0"/>
              <a:t>Push the branch to GitHub</a:t>
            </a:r>
          </a:p>
          <a:p>
            <a:pPr lvl="1"/>
            <a:r>
              <a:rPr lang="en-US" dirty="0"/>
              <a:t>In GitHub, go to “Pull Requests” and open a pull request. </a:t>
            </a:r>
          </a:p>
          <a:p>
            <a:pPr lvl="1"/>
            <a:r>
              <a:rPr lang="en-US" dirty="0"/>
              <a:t>In the PR description write “Fixes #2”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29F4-4BB1-EC44-9713-D1D53926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digression on 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E9CC-7AAE-5945-B906-4F3FD2D873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PRs have a green check, other a red cross: I connected the repository to Travis CI</a:t>
            </a:r>
          </a:p>
          <a:p>
            <a:r>
              <a:rPr lang="en-US" dirty="0"/>
              <a:t>You should always run the tests locally before submitting the PR, as going through Travis CI requires a few minutes and iterating that way can be </a:t>
            </a:r>
            <a:r>
              <a:rPr lang="en-US" dirty="0" err="1"/>
              <a:t>looong</a:t>
            </a:r>
            <a:endParaRPr lang="en-US" dirty="0"/>
          </a:p>
          <a:p>
            <a:r>
              <a:rPr lang="en-US" dirty="0"/>
              <a:t>The Travis CI script is a first quality check when reviewing PRs:</a:t>
            </a:r>
          </a:p>
          <a:p>
            <a:pPr lvl="1"/>
            <a:r>
              <a:rPr lang="en-US" dirty="0"/>
              <a:t>Check that tests have been added for the new functionality</a:t>
            </a:r>
          </a:p>
          <a:p>
            <a:pPr lvl="1"/>
            <a:r>
              <a:rPr lang="en-US" dirty="0"/>
              <a:t>Check all tests pass on Travis CI, for all desired Python versions</a:t>
            </a:r>
          </a:p>
          <a:p>
            <a:pPr lvl="1"/>
            <a:r>
              <a:rPr lang="en-US" dirty="0"/>
              <a:t>You can add flake8 to the Travis CI script to enforce coding conventions in your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25815-E225-6D4B-A040-6ACF0675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8672-4897-9141-9905-5E77F82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#4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the master branch</a:t>
            </a:r>
          </a:p>
          <a:p>
            <a:pPr lvl="1"/>
            <a:r>
              <a:rPr lang="en-US" dirty="0"/>
              <a:t>Update the master branch with the new commits from upstream</a:t>
            </a:r>
          </a:p>
          <a:p>
            <a:pPr lvl="1"/>
            <a:r>
              <a:rPr lang="en-US" dirty="0"/>
              <a:t>Create a branch with a new unique name (e.g. testing-pb-007)</a:t>
            </a:r>
          </a:p>
          <a:p>
            <a:pPr lvl="1"/>
            <a:r>
              <a:rPr lang="en-US" dirty="0"/>
              <a:t>Solve and create a PR as you did before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#5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#6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#7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</a:t>
            </a:r>
            <a:r>
              <a:rPr lang="en-US"/>
              <a:t>did before</a:t>
            </a:r>
            <a:endParaRPr lang="en-US" dirty="0"/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directory called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dirty="0"/>
              <a:t> in the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endParaRPr lang="en-US" dirty="0"/>
          </a:p>
          <a:p>
            <a:r>
              <a:rPr lang="en-US" dirty="0"/>
              <a:t>In a module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7B32F-3B8F-5842-9D21-E553D38D2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7850"/>
          <a:stretch/>
        </p:blipFill>
        <p:spPr>
          <a:xfrm>
            <a:off x="2627784" y="1728528"/>
            <a:ext cx="3575828" cy="24859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a function that finds the position of local maxima in a list of numbers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4, -5, 0, 2, 1]	Expected result: [1, 4]</a:t>
            </a:r>
          </a:p>
          <a:p>
            <a:pPr lvl="1"/>
            <a:r>
              <a:rPr lang="en-US" dirty="0"/>
              <a:t>Input: [-1, -1, 0, -1]		Expected result: [2]</a:t>
            </a:r>
          </a:p>
          <a:p>
            <a:pPr lvl="1"/>
            <a:r>
              <a:rPr lang="en-US" dirty="0"/>
              <a:t>Input: [4, 2, 1, 3, 1, 5]	Expected result: [0, 3, 5]</a:t>
            </a:r>
          </a:p>
          <a:p>
            <a:pPr lvl="1"/>
            <a:r>
              <a:rPr lang="en-US" dirty="0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50120</TotalTime>
  <Words>3077</Words>
  <Application>Microsoft Macintosh PowerPoint</Application>
  <PresentationFormat>On-screen Show (4:3)</PresentationFormat>
  <Paragraphs>497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Before we start, clone the git repository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Short digression on Continuous Integration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Strategies for 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920</cp:revision>
  <cp:lastPrinted>2018-09-04T04:56:03Z</cp:lastPrinted>
  <dcterms:created xsi:type="dcterms:W3CDTF">2010-10-01T16:09:12Z</dcterms:created>
  <dcterms:modified xsi:type="dcterms:W3CDTF">2019-09-01T12:33:34Z</dcterms:modified>
</cp:coreProperties>
</file>